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256" r:id="rId2"/>
    <p:sldId id="259" r:id="rId3"/>
    <p:sldId id="262" r:id="rId4"/>
    <p:sldId id="261" r:id="rId5"/>
    <p:sldId id="258"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2" d="100"/>
          <a:sy n="112" d="100"/>
        </p:scale>
        <p:origin x="-120" y="-13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handoutMaster" Target="handoutMasters/handoutMaster1.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2573BD-F17C-40C1-A128-6559B007949B}" type="datetimeFigureOut">
              <a:rPr lang="en-US" smtClean="0"/>
              <a:t>2/24/15</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B1AD7D-871B-4C44-8746-47970DA6A9C4}" type="slidenum">
              <a:rPr lang="en-US" smtClean="0"/>
              <a:t>‹#›</a:t>
            </a:fld>
            <a:endParaRPr lang="en-US" dirty="0"/>
          </a:p>
        </p:txBody>
      </p:sp>
    </p:spTree>
    <p:extLst>
      <p:ext uri="{BB962C8B-B14F-4D97-AF65-F5344CB8AC3E}">
        <p14:creationId xmlns:p14="http://schemas.microsoft.com/office/powerpoint/2010/main" val="41035209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74065B-7C7A-4C6F-AC79-960B8D341A81}" type="datetimeFigureOut">
              <a:rPr lang="en-US" smtClean="0"/>
              <a:t>2/24/15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83500F-FF74-4958-A5C7-F288D4D29515}" type="slidenum">
              <a:rPr lang="en-US" smtClean="0"/>
              <a:t>‹#›</a:t>
            </a:fld>
            <a:endParaRPr lang="en-US" dirty="0"/>
          </a:p>
        </p:txBody>
      </p:sp>
    </p:spTree>
    <p:extLst>
      <p:ext uri="{BB962C8B-B14F-4D97-AF65-F5344CB8AC3E}">
        <p14:creationId xmlns:p14="http://schemas.microsoft.com/office/powerpoint/2010/main" val="3075232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http://www.merriam-webster.com/dictionary/witness</a:t>
            </a:r>
            <a:endParaRPr lang="en-US" dirty="0"/>
          </a:p>
        </p:txBody>
      </p:sp>
      <p:sp>
        <p:nvSpPr>
          <p:cNvPr id="4" name="Slide Number Placeholder 3"/>
          <p:cNvSpPr>
            <a:spLocks noGrp="1"/>
          </p:cNvSpPr>
          <p:nvPr>
            <p:ph type="sldNum" sz="quarter" idx="10"/>
          </p:nvPr>
        </p:nvSpPr>
        <p:spPr/>
        <p:txBody>
          <a:bodyPr/>
          <a:lstStyle/>
          <a:p>
            <a:fld id="{B283500F-FF74-4958-A5C7-F288D4D29515}" type="slidenum">
              <a:rPr lang="en-US" smtClean="0"/>
              <a:t>3</a:t>
            </a:fld>
            <a:endParaRPr lang="en-US" dirty="0"/>
          </a:p>
        </p:txBody>
      </p:sp>
    </p:spTree>
    <p:extLst>
      <p:ext uri="{BB962C8B-B14F-4D97-AF65-F5344CB8AC3E}">
        <p14:creationId xmlns:p14="http://schemas.microsoft.com/office/powerpoint/2010/main" val="2060311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16808E1-CB71-4588-8115-1A6CEB5DECBE}" type="datetimeFigureOut">
              <a:rPr lang="en-US" smtClean="0"/>
              <a:t>2/24/15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3D5115-B612-4100-A601-7568536D275D}" type="slidenum">
              <a:rPr lang="en-US" smtClean="0"/>
              <a:t>‹#›</a:t>
            </a:fld>
            <a:endParaRPr lang="en-US" dirty="0"/>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6808E1-CB71-4588-8115-1A6CEB5DECBE}" type="datetimeFigureOut">
              <a:rPr lang="en-US" smtClean="0"/>
              <a:t>2/24/15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3D5115-B612-4100-A601-7568536D275D}"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16808E1-CB71-4588-8115-1A6CEB5DECBE}" type="datetimeFigureOut">
              <a:rPr lang="en-US" smtClean="0"/>
              <a:t>2/24/15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3D5115-B612-4100-A601-7568536D275D}"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16808E1-CB71-4588-8115-1A6CEB5DECBE}" type="datetimeFigureOut">
              <a:rPr lang="en-US" smtClean="0"/>
              <a:t>2/24/15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3D5115-B612-4100-A601-7568536D275D}"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16808E1-CB71-4588-8115-1A6CEB5DECBE}" type="datetimeFigureOut">
              <a:rPr lang="en-US" smtClean="0"/>
              <a:t>2/24/15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A3D5115-B612-4100-A601-7568536D275D}"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16808E1-CB71-4588-8115-1A6CEB5DECBE}" type="datetimeFigureOut">
              <a:rPr lang="en-US" smtClean="0"/>
              <a:t>2/24/15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3D5115-B612-4100-A601-7568536D275D}" type="slidenum">
              <a:rPr lang="en-US" smtClean="0"/>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16808E1-CB71-4588-8115-1A6CEB5DECBE}" type="datetimeFigureOut">
              <a:rPr lang="en-US" smtClean="0"/>
              <a:t>2/24/15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A3D5115-B612-4100-A601-7568536D275D}" type="slidenum">
              <a:rPr lang="en-US" smtClean="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16808E1-CB71-4588-8115-1A6CEB5DECBE}" type="datetimeFigureOut">
              <a:rPr lang="en-US" smtClean="0"/>
              <a:t>2/24/15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A3D5115-B612-4100-A601-7568536D275D}"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6808E1-CB71-4588-8115-1A6CEB5DECBE}" type="datetimeFigureOut">
              <a:rPr lang="en-US" smtClean="0"/>
              <a:t>2/24/15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A3D5115-B612-4100-A601-7568536D275D}"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808E1-CB71-4588-8115-1A6CEB5DECBE}" type="datetimeFigureOut">
              <a:rPr lang="en-US" smtClean="0"/>
              <a:t>2/24/15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3D5115-B612-4100-A601-7568536D275D}" type="slidenum">
              <a:rPr lang="en-US" smtClean="0"/>
              <a:t>‹#›</a:t>
            </a:fld>
            <a:endParaRPr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16808E1-CB71-4588-8115-1A6CEB5DECBE}" type="datetimeFigureOut">
              <a:rPr lang="en-US" smtClean="0"/>
              <a:t>2/24/15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A3D5115-B612-4100-A601-7568536D275D}" type="slidenum">
              <a:rPr lang="en-US" smtClean="0"/>
              <a:t>‹#›</a:t>
            </a:fld>
            <a:endParaRPr lang="en-US" dirty="0"/>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A16808E1-CB71-4588-8115-1A6CEB5DECBE}" type="datetimeFigureOut">
              <a:rPr lang="en-US" smtClean="0"/>
              <a:t>2/24/15</a:t>
            </a:fld>
            <a:endParaRPr lang="en-US" dirty="0"/>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1A3D5115-B612-4100-A601-7568536D275D}"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xmlns:p14="http://schemas.microsoft.com/office/powerpoint/2010/mai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Mary Browning-Huntington</a:t>
            </a:r>
          </a:p>
          <a:p>
            <a:r>
              <a:rPr lang="en-US" dirty="0" smtClean="0"/>
              <a:t>Metro Arts/Ayers Institute Teacher Cadre</a:t>
            </a:r>
            <a:endParaRPr lang="en-US" dirty="0"/>
          </a:p>
        </p:txBody>
      </p:sp>
      <p:sp>
        <p:nvSpPr>
          <p:cNvPr id="2" name="Title 1"/>
          <p:cNvSpPr>
            <a:spLocks noGrp="1"/>
          </p:cNvSpPr>
          <p:nvPr>
            <p:ph type="ctrTitle"/>
          </p:nvPr>
        </p:nvSpPr>
        <p:spPr/>
        <p:txBody>
          <a:bodyPr/>
          <a:lstStyle/>
          <a:p>
            <a:pPr marL="182880" indent="0">
              <a:buNone/>
            </a:pPr>
            <a:r>
              <a:rPr lang="en-US" dirty="0" smtClean="0"/>
              <a:t>Address in Time: 1960 Nashville TN</a:t>
            </a:r>
            <a:endParaRPr lang="en-US" dirty="0"/>
          </a:p>
        </p:txBody>
      </p:sp>
    </p:spTree>
    <p:extLst>
      <p:ext uri="{BB962C8B-B14F-4D97-AF65-F5344CB8AC3E}">
        <p14:creationId xmlns:p14="http://schemas.microsoft.com/office/powerpoint/2010/main" val="273190723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182880" indent="0">
              <a:buNone/>
            </a:pPr>
            <a:r>
              <a:rPr lang="en-US" dirty="0" smtClean="0"/>
              <a:t>“If not us, then who? If not now, then when?”</a:t>
            </a:r>
            <a:endParaRPr lang="en-US" dirty="0"/>
          </a:p>
        </p:txBody>
      </p:sp>
      <p:sp>
        <p:nvSpPr>
          <p:cNvPr id="5" name="Subtitle 4"/>
          <p:cNvSpPr>
            <a:spLocks noGrp="1"/>
          </p:cNvSpPr>
          <p:nvPr>
            <p:ph sz="quarter" idx="13"/>
          </p:nvPr>
        </p:nvSpPr>
        <p:spPr>
          <a:xfrm>
            <a:off x="1143000" y="731520"/>
            <a:ext cx="6324600" cy="3230880"/>
          </a:xfrm>
        </p:spPr>
        <p:txBody>
          <a:bodyPr>
            <a:normAutofit fontScale="77500" lnSpcReduction="20000"/>
          </a:bodyPr>
          <a:lstStyle/>
          <a:p>
            <a:pPr marL="45720" indent="0">
              <a:buNone/>
            </a:pPr>
            <a:r>
              <a:rPr lang="en-US" sz="3600" dirty="0" smtClean="0"/>
              <a:t>In 1960, much of the United States was segregated. African-Americans could not eat at the same restaurants as Caucasians. Using non-violent protests, a group of college students brought about social change by desegregating lunch counters in the city of Nashville.  </a:t>
            </a:r>
            <a:endParaRPr lang="en-US" sz="3600" dirty="0"/>
          </a:p>
        </p:txBody>
      </p:sp>
    </p:spTree>
    <p:extLst>
      <p:ext uri="{BB962C8B-B14F-4D97-AF65-F5344CB8AC3E}">
        <p14:creationId xmlns:p14="http://schemas.microsoft.com/office/powerpoint/2010/main" val="9508544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Witness:  Definition </a:t>
            </a:r>
            <a:endParaRPr lang="en-US" dirty="0"/>
          </a:p>
        </p:txBody>
      </p:sp>
      <p:sp>
        <p:nvSpPr>
          <p:cNvPr id="6" name="Text Placeholder 5"/>
          <p:cNvSpPr>
            <a:spLocks noGrp="1"/>
          </p:cNvSpPr>
          <p:nvPr>
            <p:ph sz="quarter" idx="13"/>
          </p:nvPr>
        </p:nvSpPr>
        <p:spPr>
          <a:xfrm>
            <a:off x="1143000" y="731520"/>
            <a:ext cx="7772400" cy="3474720"/>
          </a:xfrm>
        </p:spPr>
        <p:txBody>
          <a:bodyPr>
            <a:normAutofit fontScale="25000" lnSpcReduction="20000"/>
          </a:bodyPr>
          <a:lstStyle/>
          <a:p>
            <a:pPr marL="45720" indent="0">
              <a:buNone/>
            </a:pPr>
            <a:r>
              <a:rPr lang="en-US" sz="12800" dirty="0" smtClean="0"/>
              <a:t>1:  	Attestation </a:t>
            </a:r>
            <a:r>
              <a:rPr lang="en-US" sz="12800" dirty="0"/>
              <a:t>of a fact or </a:t>
            </a:r>
            <a:r>
              <a:rPr lang="en-US" sz="12800" dirty="0" smtClean="0"/>
              <a:t>event; a 	testimony </a:t>
            </a:r>
            <a:endParaRPr lang="en-US" sz="12800" dirty="0"/>
          </a:p>
          <a:p>
            <a:pPr marL="45720" indent="0">
              <a:buNone/>
            </a:pPr>
            <a:r>
              <a:rPr lang="en-US" sz="12800" dirty="0" smtClean="0"/>
              <a:t>2:  	One </a:t>
            </a:r>
            <a:r>
              <a:rPr lang="en-US" sz="12800" dirty="0"/>
              <a:t>that gives evidence; </a:t>
            </a:r>
            <a:r>
              <a:rPr lang="en-US" sz="12800" dirty="0" smtClean="0"/>
              <a:t>	specifically: one </a:t>
            </a:r>
            <a:r>
              <a:rPr lang="en-US" sz="12800" dirty="0"/>
              <a:t>who testifies </a:t>
            </a:r>
          </a:p>
          <a:p>
            <a:pPr marL="45720" indent="0">
              <a:buNone/>
            </a:pPr>
            <a:r>
              <a:rPr lang="en-US" sz="12800" dirty="0"/>
              <a:t>3</a:t>
            </a:r>
            <a:r>
              <a:rPr lang="en-US" sz="12800" dirty="0" smtClean="0"/>
              <a:t>:  	One </a:t>
            </a:r>
            <a:r>
              <a:rPr lang="en-US" sz="12800" dirty="0"/>
              <a:t>who has personal knowledge of </a:t>
            </a:r>
            <a:r>
              <a:rPr lang="en-US" sz="12800" dirty="0" smtClean="0"/>
              <a:t>	something </a:t>
            </a:r>
          </a:p>
          <a:p>
            <a:pPr marL="45720" indent="0">
              <a:buNone/>
            </a:pPr>
            <a:r>
              <a:rPr lang="en-US" sz="12800" dirty="0" smtClean="0"/>
              <a:t>4:	Something </a:t>
            </a:r>
            <a:r>
              <a:rPr lang="en-US" sz="12800" dirty="0"/>
              <a:t>serving as evidence or </a:t>
            </a:r>
            <a:r>
              <a:rPr lang="en-US" sz="12800" dirty="0" smtClean="0"/>
              <a:t>	proof</a:t>
            </a:r>
            <a:endParaRPr lang="en-US" sz="12800" dirty="0"/>
          </a:p>
        </p:txBody>
      </p:sp>
    </p:spTree>
    <p:extLst>
      <p:ext uri="{BB962C8B-B14F-4D97-AF65-F5344CB8AC3E}">
        <p14:creationId xmlns:p14="http://schemas.microsoft.com/office/powerpoint/2010/main" val="19631098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marL="182880" indent="0">
              <a:buNone/>
            </a:pPr>
            <a:r>
              <a:rPr lang="en-US" dirty="0" smtClean="0"/>
              <a:t>Witness Walls   </a:t>
            </a:r>
            <a:endParaRPr lang="en-US" dirty="0"/>
          </a:p>
        </p:txBody>
      </p:sp>
      <p:sp>
        <p:nvSpPr>
          <p:cNvPr id="7" name="Content Placeholder 6"/>
          <p:cNvSpPr>
            <a:spLocks noGrp="1"/>
          </p:cNvSpPr>
          <p:nvPr>
            <p:ph sz="quarter" idx="13"/>
          </p:nvPr>
        </p:nvSpPr>
        <p:spPr/>
        <p:txBody>
          <a:bodyPr/>
          <a:lstStyle/>
          <a:p>
            <a:pPr marL="45720" indent="0">
              <a:buNone/>
            </a:pPr>
            <a:r>
              <a:rPr lang="en-US" dirty="0" smtClean="0"/>
              <a:t>In 2014, the Metropolitan Nashville Arts Commission selected artist Walter Hood to create a public art project commemorating the city of Nashville's pivotal role in the Civil Rights Movement.  Using iconic photographs from the Nashville Public Library's Civil Rights Reading Room, the fragmented sculptural walls will honor the events and the individuals who changed history. </a:t>
            </a:r>
            <a:endParaRPr lang="en-US" dirty="0"/>
          </a:p>
        </p:txBody>
      </p:sp>
    </p:spTree>
    <p:extLst>
      <p:ext uri="{BB962C8B-B14F-4D97-AF65-F5344CB8AC3E}">
        <p14:creationId xmlns:p14="http://schemas.microsoft.com/office/powerpoint/2010/main" val="392411362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33450"/>
            <a:ext cx="9385300" cy="499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81131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1456</TotalTime>
  <Words>161</Words>
  <Application>Microsoft Macintosh PowerPoint</Application>
  <PresentationFormat>On-screen Show (4:3)</PresentationFormat>
  <Paragraphs>14</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Slipstream</vt:lpstr>
      <vt:lpstr>Address in Time: 1960 Nashville TN</vt:lpstr>
      <vt:lpstr>“If not us, then who? If not now, then when?”</vt:lpstr>
      <vt:lpstr>Witness:  Definition </vt:lpstr>
      <vt:lpstr>Witness Walls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Address in Time: 1960 Nashville TN</dc:title>
  <dc:creator>Huntington, Mary B</dc:creator>
  <cp:lastModifiedBy>Blankenship, Kristin (Staff - blankenskn)</cp:lastModifiedBy>
  <cp:revision>11</cp:revision>
  <cp:lastPrinted>2015-01-22T19:25:26Z</cp:lastPrinted>
  <dcterms:created xsi:type="dcterms:W3CDTF">2015-01-21T19:33:20Z</dcterms:created>
  <dcterms:modified xsi:type="dcterms:W3CDTF">2015-02-24T19:19:16Z</dcterms:modified>
</cp:coreProperties>
</file>