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81C9-4444-4AED-9A65-C387CD15D9A7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3E2DC-1446-4FB1-82F9-E4EF99C24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487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81C9-4444-4AED-9A65-C387CD15D9A7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3E2DC-1446-4FB1-82F9-E4EF99C24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028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81C9-4444-4AED-9A65-C387CD15D9A7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3E2DC-1446-4FB1-82F9-E4EF99C24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81C9-4444-4AED-9A65-C387CD15D9A7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3E2DC-1446-4FB1-82F9-E4EF99C24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280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81C9-4444-4AED-9A65-C387CD15D9A7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3E2DC-1446-4FB1-82F9-E4EF99C24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302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81C9-4444-4AED-9A65-C387CD15D9A7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3E2DC-1446-4FB1-82F9-E4EF99C24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742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81C9-4444-4AED-9A65-C387CD15D9A7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3E2DC-1446-4FB1-82F9-E4EF99C24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403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81C9-4444-4AED-9A65-C387CD15D9A7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3E2DC-1446-4FB1-82F9-E4EF99C24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142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81C9-4444-4AED-9A65-C387CD15D9A7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3E2DC-1446-4FB1-82F9-E4EF99C24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40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81C9-4444-4AED-9A65-C387CD15D9A7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3E2DC-1446-4FB1-82F9-E4EF99C24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559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D81C9-4444-4AED-9A65-C387CD15D9A7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3E2DC-1446-4FB1-82F9-E4EF99C24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78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D81C9-4444-4AED-9A65-C387CD15D9A7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3E2DC-1446-4FB1-82F9-E4EF99C24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865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188" y="0"/>
            <a:ext cx="43396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49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275" y="1624012"/>
            <a:ext cx="4743450" cy="360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25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275" y="1833562"/>
            <a:ext cx="4743450" cy="319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36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198" y="0"/>
            <a:ext cx="45116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42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1819275"/>
            <a:ext cx="2133600" cy="32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23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215" y="0"/>
            <a:ext cx="45355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92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1471612"/>
            <a:ext cx="2133600" cy="391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5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1400175"/>
            <a:ext cx="2133600" cy="405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275" y="1462087"/>
            <a:ext cx="4743450" cy="393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94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595" y="0"/>
            <a:ext cx="46028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62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648" y="0"/>
            <a:ext cx="33347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13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275" y="376237"/>
            <a:ext cx="4743450" cy="610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61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1609725"/>
            <a:ext cx="2133600" cy="363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50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167" y="0"/>
            <a:ext cx="38156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14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275" y="1928812"/>
            <a:ext cx="4743450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93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866" y="0"/>
            <a:ext cx="44702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03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976312"/>
            <a:ext cx="2133600" cy="490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64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625" y="804862"/>
            <a:ext cx="3714750" cy="524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27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637" y="581025"/>
            <a:ext cx="4276725" cy="569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55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087" y="0"/>
            <a:ext cx="4389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47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275" y="1681162"/>
            <a:ext cx="4743450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24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275" y="1828800"/>
            <a:ext cx="474345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41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275" y="0"/>
            <a:ext cx="47434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06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1905000"/>
            <a:ext cx="21336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68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On-screen Show (4:3)</PresentationFormat>
  <Paragraphs>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Profitt-Streuli, M  (MNPS)</dc:creator>
  <cp:lastModifiedBy>Windows User</cp:lastModifiedBy>
  <cp:revision>2</cp:revision>
  <dcterms:created xsi:type="dcterms:W3CDTF">2014-05-08T16:34:37Z</dcterms:created>
  <dcterms:modified xsi:type="dcterms:W3CDTF">2014-05-08T18:43:16Z</dcterms:modified>
</cp:coreProperties>
</file>